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4929-1839-4AD3-A42A-EE3ADB635E5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7DD9-B76F-487C-831D-131B443A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5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4929-1839-4AD3-A42A-EE3ADB635E5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37DD9-B76F-487C-831D-131B443A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5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altLang="ru-RU" sz="3600" b="1" smtClean="0"/>
              <a:t/>
            </a:r>
            <a:br>
              <a:rPr kumimoji="0" lang="ru-RU" altLang="ru-RU" sz="3600" b="1" smtClean="0"/>
            </a:br>
            <a:r>
              <a:rPr kumimoji="0" lang="en-US" altLang="ru-RU" sz="3600" b="1" smtClean="0">
                <a:solidFill>
                  <a:schemeClr val="bg1"/>
                </a:solidFill>
              </a:rPr>
              <a:t/>
            </a:r>
            <a:br>
              <a:rPr kumimoji="0" lang="en-US" altLang="ru-RU" sz="3600" b="1" smtClean="0">
                <a:solidFill>
                  <a:schemeClr val="bg1"/>
                </a:solidFill>
              </a:rPr>
            </a:br>
            <a:r>
              <a:rPr kumimoji="0" lang="ru-RU" altLang="ru-RU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Отделение </a:t>
            </a:r>
            <a:br>
              <a:rPr kumimoji="0" lang="ru-RU" altLang="ru-RU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ru-RU" altLang="ru-RU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медико-социальной реабилитации </a:t>
            </a:r>
            <a:br>
              <a:rPr kumimoji="0" lang="ru-RU" altLang="ru-RU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ru-RU" altLang="ru-RU" sz="4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с. Орда </a:t>
            </a:r>
            <a:r>
              <a:rPr kumimoji="0" lang="en-US" altLang="ru-RU" sz="3600" b="1" smtClean="0">
                <a:solidFill>
                  <a:schemeClr val="bg1"/>
                </a:solidFill>
              </a:rPr>
              <a:t/>
            </a:r>
            <a:br>
              <a:rPr kumimoji="0" lang="en-US" altLang="ru-RU" sz="3600" b="1" smtClean="0">
                <a:solidFill>
                  <a:schemeClr val="bg1"/>
                </a:solidFill>
              </a:rPr>
            </a:br>
            <a:r>
              <a:rPr kumimoji="0" lang="en-US" altLang="ru-RU" sz="3600" b="1" smtClean="0"/>
              <a:t/>
            </a:r>
            <a:br>
              <a:rPr kumimoji="0" lang="en-US" altLang="ru-RU" sz="3600" b="1" smtClean="0"/>
            </a:br>
            <a:r>
              <a:rPr kumimoji="0" lang="ru-RU" altLang="ru-RU" sz="2600" smtClean="0"/>
              <a:t/>
            </a:r>
            <a:br>
              <a:rPr kumimoji="0" lang="ru-RU" altLang="ru-RU" sz="2600" smtClean="0"/>
            </a:br>
            <a:r>
              <a:rPr kumimoji="0" lang="ru-RU" altLang="ru-RU" sz="2600" b="1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kumimoji="0" lang="ru-RU" altLang="ru-RU" sz="2600" b="1" smtClean="0">
                <a:solidFill>
                  <a:srgbClr val="FF3300"/>
                </a:solidFill>
                <a:latin typeface="Times New Roman" pitchFamily="18" charset="0"/>
              </a:rPr>
            </a:br>
            <a:endParaRPr kumimoji="0" lang="ru-RU" altLang="ru-RU" sz="26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3168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  <a:t>Работа социального педагога </a:t>
            </a:r>
            <a:b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kumimoji="0"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73578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1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449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  <a:t>Кабинет психолога</a:t>
            </a:r>
            <a:endParaRPr kumimoji="0"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557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73537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5238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  <a:t>Занятия в кабинете эрготерапии</a:t>
            </a:r>
            <a:endParaRPr kumimoji="0"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2798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  <a:t>Детская игровая комната</a:t>
            </a:r>
            <a:endParaRPr kumimoji="0"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04599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  <a:t>Занятия в воспитательской комнате</a:t>
            </a:r>
            <a:endParaRPr kumimoji="0"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36186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  <a:t>Зона отдыха</a:t>
            </a:r>
            <a:endParaRPr kumimoji="0"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673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17387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600" b="1" smtClean="0">
                <a:latin typeface="Times New Roman" pitchFamily="18" charset="0"/>
                <a:cs typeface="Times New Roman" pitchFamily="18" charset="0"/>
              </a:rPr>
              <a:t>Приоритеты</a:t>
            </a:r>
            <a:endParaRPr kumimoji="0" lang="ru-RU" alt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6235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231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1162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8441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11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482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3200" b="1" smtClean="0">
                <a:latin typeface="Times New Roman" pitchFamily="18" charset="0"/>
                <a:cs typeface="Times New Roman" pitchFamily="18" charset="0"/>
              </a:rPr>
              <a:t>Занятия лечебной физкультурой</a:t>
            </a:r>
            <a:endParaRPr kumimoji="0" lang="ru-RU" alt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021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5300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Отделение  медико-социальной реабилитации  с. Орда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Занятия лечебной физкультурой</vt:lpstr>
      <vt:lpstr>Презентация PowerPoint</vt:lpstr>
      <vt:lpstr>Работа социального педагога  с родителями</vt:lpstr>
      <vt:lpstr>Презентация PowerPoint</vt:lpstr>
      <vt:lpstr>Презентация PowerPoint</vt:lpstr>
      <vt:lpstr>Кабинет психолога</vt:lpstr>
      <vt:lpstr>Презентация PowerPoint</vt:lpstr>
      <vt:lpstr>Презентация PowerPoint</vt:lpstr>
      <vt:lpstr>Занятия в кабинете эрготерапии</vt:lpstr>
      <vt:lpstr>Детская игровая комната</vt:lpstr>
      <vt:lpstr>Занятия в воспитательской комнате</vt:lpstr>
      <vt:lpstr>Зона отдыха</vt:lpstr>
      <vt:lpstr>Приоритеты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Отделение  медико-социальной реабилитации  с. Орда     </dc:title>
  <dc:creator>Носкова</dc:creator>
  <cp:lastModifiedBy>Носкова</cp:lastModifiedBy>
  <cp:revision>1</cp:revision>
  <dcterms:created xsi:type="dcterms:W3CDTF">2015-12-08T10:26:02Z</dcterms:created>
  <dcterms:modified xsi:type="dcterms:W3CDTF">2015-12-08T10:26:02Z</dcterms:modified>
</cp:coreProperties>
</file>